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6" r:id="rId14"/>
    <p:sldId id="267" r:id="rId15"/>
    <p:sldId id="288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7" r:id="rId24"/>
    <p:sldId id="289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37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16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03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106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701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3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90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17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62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7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69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2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120" y="116632"/>
            <a:ext cx="8352928" cy="173198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«Палитра методических идей»</a:t>
            </a:r>
            <a:b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номинация: «Педагогические технологии»</a:t>
            </a:r>
            <a:b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 такое театр?»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1" y="4149080"/>
            <a:ext cx="4310611" cy="175260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Автор: воспитатель  </a:t>
            </a:r>
          </a:p>
          <a:p>
            <a:pPr algn="r"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Мещерякова Мария Сергеевна</a:t>
            </a:r>
          </a:p>
          <a:p>
            <a:pPr algn="r"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ГБОУ СОШ № 13 г. о. Чапаевск </a:t>
            </a:r>
          </a:p>
          <a:p>
            <a:pPr algn="r"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 «Детский сад № 29 «Кораблик»</a:t>
            </a:r>
          </a:p>
        </p:txBody>
      </p:sp>
      <p:pic>
        <p:nvPicPr>
          <p:cNvPr id="4" name="Picture 3" descr="C:\Users\Наталья\Desktop\Театральная неделя\17888088915534f4197b38e6.8358099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3" y="2126227"/>
            <a:ext cx="386819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7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Театральная неделя\зал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60840" cy="56706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0"/>
            <a:ext cx="7473153" cy="1268760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Сцена и занавес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36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9419" y="360656"/>
            <a:ext cx="7689177" cy="764704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Софиты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://spbstdrf.ru/wp-content/gallery/2018-29-10-laureati-zolotoi-sofit-2017-2018/U7A24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3"/>
            <a:ext cx="4203098" cy="2802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http://www.mir-teatra.org/2019/sve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4203098" cy="2802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6" name="Picture 6" descr="http://kortuz.com/articles/wp-content/uploads/2018/09/%D1%85%D0%BF%D1%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22" y="1124744"/>
            <a:ext cx="6601772" cy="3094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0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Театральная неделя\зал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560887" cy="3187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Партер – первые, нижние ряды, амфитеатр – верхние, задние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Users\Наталья\Desktop\Театральная неделя\FTawfS8ciw1707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29" y="3429000"/>
            <a:ext cx="5087471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2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291750"/>
          </a:xfrm>
        </p:spPr>
        <p:txBody>
          <a:bodyPr/>
          <a:lstStyle/>
          <a:p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Оркестровая яма – углубление перед сценой, где располагаются музыканты. 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s://f.otzyv.ru/f/11/05/78947/32383/2009141329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51880"/>
            <a:ext cx="3492117" cy="235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musichallspb.ru/content/gallery_images/e2/e243ff05d6ff432197654681588fe187-kk0uxnlo6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59948"/>
            <a:ext cx="3614329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astfm.freetls.fastly.net/i/u/ar0/0cfc35b4ed7d1cfa9019ad7590ef2e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09" y="1350296"/>
            <a:ext cx="5444663" cy="3629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/>
          <a:lstStyle/>
          <a:p>
            <a:r>
              <a:rPr lang="ru-RU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Дирижер – руководит оркестром</a:t>
            </a:r>
            <a:endParaRPr lang="ru-RU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avatars.mds.yandex.net/get-zen_doc/95163/pub_5c4add243bf2f400af71d475_5c4b35ea6ddc3700bdacad7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4780"/>
            <a:ext cx="793171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1748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16023"/>
            <a:ext cx="7756263" cy="69269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Актеры</a:t>
            </a:r>
          </a:p>
        </p:txBody>
      </p:sp>
      <p:pic>
        <p:nvPicPr>
          <p:cNvPr id="13314" name="Picture 2" descr="https://komiinform.ru/content/news/images/155732/3%281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9" y="908719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pp.userapi.com/c831309/v831309889/1216d6/xg4wuImbfJ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83" y="3645430"/>
            <a:ext cx="4860031" cy="32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Новое  март 2016\Театральная неделя\Картинки\morozkoznakomstv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52839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https://pbs.twimg.com/media/DIEQhrrXgAACykb.jpg: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19"/>
            <a:ext cx="3677135" cy="24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63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08012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Режиссер </a:t>
            </a:r>
            <a:r>
              <a:rPr lang="ru-RU" sz="2800" b="1" dirty="0">
                <a:solidFill>
                  <a:schemeClr val="tx1"/>
                </a:solidFill>
              </a:rPr>
              <a:t>занимается постановкой спектаклей, концертов.</a:t>
            </a:r>
            <a:r>
              <a:rPr lang="ru-RU" b="1" dirty="0">
                <a:solidFill>
                  <a:schemeClr val="tx1"/>
                </a:solidFill>
              </a:rPr>
              <a:t> 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s://gromykotheatre.files.wordpress.com/2017/02/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" y="1340768"/>
            <a:ext cx="3441951" cy="3121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c.pics.livejournal.com/teachron/67407322/1994696/1994696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01747"/>
            <a:ext cx="5290365" cy="3515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7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152128"/>
          </a:xfrm>
        </p:spPr>
        <p:txBody>
          <a:bodyPr>
            <a:normAutofit fontScale="90000"/>
          </a:bodyPr>
          <a:lstStyle/>
          <a:p>
            <a:r>
              <a:rPr lang="ru-RU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Художники-декораторы </a:t>
            </a:r>
            <a:r>
              <a:rPr lang="ru-RU" sz="2000" b="1" dirty="0">
                <a:solidFill>
                  <a:srgbClr val="000000"/>
                </a:solidFill>
                <a:latin typeface="PT Sans"/>
              </a:rPr>
              <a:t>изготавливают декорации к спектаклям. Они должны уметь хорошо рисовать и иметь богатое воображение.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s://skomoroh.tomsk.ru/files/festival/snegovik/IVSH0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1346218"/>
            <a:ext cx="3817493" cy="2731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2do2go.ru/uploads/a7868735ee4ae7a0e7b08088fab45b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93" y="2060848"/>
            <a:ext cx="5219003" cy="34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70" name="Picture 10" descr="https://cintavidal.com/wp-content/uploads/2017/03/IMG_0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29508"/>
            <a:ext cx="3817493" cy="2716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55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132856"/>
            <a:ext cx="7408333" cy="3450696"/>
          </a:xfrm>
        </p:spPr>
        <p:txBody>
          <a:bodyPr/>
          <a:lstStyle/>
          <a:p>
            <a:r>
              <a:rPr lang="ru-RU" b="1" dirty="0"/>
              <a:t>Бутафория – специально изготавливаемые предметы, употребляемые в театральном спектакле взамен настоящих вещей.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Бутафор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1348"/>
            <a:ext cx="5183684" cy="283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Наталья\Desktop\388106-7041e-77359173-m750x740-uc8e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196" y="3548237"/>
            <a:ext cx="35274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864096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Звукооператор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2" name="Picture 4" descr="https://www.mixonline.com/wp-content/uploads/2019/11/scraft_zoemartin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8" y="980728"/>
            <a:ext cx="518457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avatars.mds.yandex.net/get-altay/1372264/2a00000164f12260665a900a5c0f4e280f10/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37" y="3361363"/>
            <a:ext cx="5183963" cy="3457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196752"/>
            <a:ext cx="49502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Театры разные бывают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чего в них только нет.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спектакли всем сыграют,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Драму, оперу, балет.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на сцене можно встретить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Разных кукол и зверей.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очень любят дети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пойдем туда скорей!</a:t>
            </a:r>
          </a:p>
        </p:txBody>
      </p:sp>
      <p:pic>
        <p:nvPicPr>
          <p:cNvPr id="3074" name="Picture 2" descr="https://i.pinimg.com/736x/b4/43/e9/b443e99a491399c047e5c3a03f7e9df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0" b="100000" l="1766" r="100000">
                        <a14:foregroundMark x1="28397" y1="9647" x2="28397" y2="9647"/>
                        <a14:foregroundMark x1="31658" y1="12908" x2="31658" y2="12908"/>
                        <a14:foregroundMark x1="33696" y1="6386" x2="33696" y2="6386"/>
                        <a14:foregroundMark x1="38451" y1="25000" x2="38451" y2="25000"/>
                        <a14:foregroundMark x1="41033" y1="46875" x2="41033" y2="46875"/>
                        <a14:foregroundMark x1="62364" y1="48641" x2="62364" y2="48641"/>
                        <a14:foregroundMark x1="47283" y1="53940" x2="47283" y2="53940"/>
                        <a14:foregroundMark x1="50272" y1="53397" x2="50272" y2="53397"/>
                        <a14:foregroundMark x1="48777" y1="70516" x2="48777" y2="70516"/>
                        <a14:foregroundMark x1="68886" y1="66712" x2="68886" y2="66712"/>
                        <a14:foregroundMark x1="77717" y1="64674" x2="77717" y2="64674"/>
                        <a14:foregroundMark x1="75951" y1="72690" x2="75951" y2="72690"/>
                        <a14:foregroundMark x1="79212" y1="76495" x2="79212" y2="76495"/>
                        <a14:foregroundMark x1="13859" y1="80027" x2="13859" y2="80027"/>
                        <a14:foregroundMark x1="9375" y1="72418" x2="9375" y2="72418"/>
                        <a14:foregroundMark x1="21875" y1="75951" x2="21875" y2="75951"/>
                        <a14:foregroundMark x1="29212" y1="66440" x2="29212" y2="66440"/>
                        <a14:foregroundMark x1="42527" y1="62908" x2="42527" y2="62908"/>
                        <a14:foregroundMark x1="19158" y1="50136" x2="19158" y2="50136"/>
                        <a14:foregroundMark x1="21196" y1="16440" x2="21196" y2="16440"/>
                        <a14:foregroundMark x1="25679" y1="17255" x2="25679" y2="17255"/>
                        <a14:foregroundMark x1="20924" y1="23777" x2="20924" y2="23777"/>
                        <a14:foregroundMark x1="19158" y1="19973" x2="19158" y2="19973"/>
                        <a14:foregroundMark x1="15353" y1="25000" x2="15353" y2="25000"/>
                        <a14:foregroundMark x1="19429" y1="32337" x2="19429" y2="32337"/>
                        <a14:foregroundMark x1="32473" y1="54348" x2="32473" y2="54348"/>
                        <a14:foregroundMark x1="33016" y1="22011" x2="33016" y2="22011"/>
                        <a14:foregroundMark x1="29755" y1="28261" x2="29755" y2="28261"/>
                        <a14:foregroundMark x1="43478" y1="58152" x2="43478" y2="58152"/>
                        <a14:foregroundMark x1="40489" y1="57880" x2="40489" y2="57880"/>
                        <a14:foregroundMark x1="26495" y1="62908" x2="26495" y2="62908"/>
                        <a14:foregroundMark x1="40489" y1="60190" x2="40489" y2="60190"/>
                        <a14:foregroundMark x1="44293" y1="60870" x2="44293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3064977"/>
            <a:ext cx="3604383" cy="36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165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906" y="129158"/>
            <a:ext cx="3563888" cy="1052736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Костюмер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gash.archives.kurganobl.ru/assets/images/iw/5/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97" y="3392403"/>
            <a:ext cx="5174203" cy="3446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www.odt.co.nz/sites/default/files/styles/odt_story_opengraph_1200w/public/story/2016/06/new_zealand_ballet_costumier_james_kelly_works_on__573bfb2349.JPG?itok=TFXGKcP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" y="1052736"/>
            <a:ext cx="3958512" cy="527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xn----7sb2bldlde5h.xn--p1ai/wp-content/uploads/2016/12/3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19" y="116632"/>
            <a:ext cx="5143581" cy="3275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56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19" y="260648"/>
            <a:ext cx="2701635" cy="1789956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Гример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://cultmas.ru/wp-content/uploads/2020/04/17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66" y="116632"/>
            <a:ext cx="5801916" cy="3867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pg12.ru/userfiles/picitem/img-40240-153969084027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48000"/>
            <a:ext cx="695325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51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56263" cy="1414290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Суфлер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–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работник театра, подсказывает шёпотом актёрам слова их ролей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avatars.mds.yandex.net/get-zen_doc/1665167/pub_5dfbbfcad4f07a00b0308d72_5dfe1fe511691d00ae2fb5b1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67445"/>
            <a:ext cx="429652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Наталья\Desktop\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771431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291750"/>
          </a:xfrm>
        </p:spPr>
        <p:txBody>
          <a:bodyPr/>
          <a:lstStyle/>
          <a:p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Постижёр</a:t>
            </a:r>
            <a:r>
              <a:rPr lang="ru-RU" dirty="0"/>
              <a:t>- </a:t>
            </a:r>
            <a:r>
              <a:rPr lang="ru-RU" sz="3200" dirty="0"/>
              <a:t>мастер по изготовлению париков, накладных усов, бород </a:t>
            </a:r>
          </a:p>
        </p:txBody>
      </p:sp>
      <p:pic>
        <p:nvPicPr>
          <p:cNvPr id="1026" name="Picture 2" descr="https://primamedia.ru/f/big/1523/1522564.jpg?21f5a9f01c8a884ace46832bcb4550a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4536504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zen_doc/1641493/pub_5d7c8f36b5e99200aead1622_5d7c94d295aa9f3dea0a672b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98" y="2564904"/>
            <a:ext cx="4414189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31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864096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Антракт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https://wikiway.com/upload/iblock/cd9/Bufet-Bolshogo-teat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1" y="1988841"/>
            <a:ext cx="4552240" cy="3414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olyuhov\Downloads\detskiiteatrkoncert11-54858d7a46794_620_41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77743"/>
            <a:ext cx="4248472" cy="2850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12.stc.all.kpcdn.net/share/i/4/1182667/inx960x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71" y="1289442"/>
            <a:ext cx="4215355" cy="2810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692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Аплодисменты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https://www.biblioring.ru/data/blog/26/2646/20679_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36" y="1827967"/>
            <a:ext cx="3822864" cy="2546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900igr.net/up/datai/202448/0024-026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2" y="2235858"/>
            <a:ext cx="5148064" cy="3434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0" name="Picture 6" descr="https://yarreg.ru/gallery/news/2014/03/186708/cirk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37" y="4320716"/>
            <a:ext cx="3822864" cy="2537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80120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https://cdn.pixabay.com/photo/2017/03/07/17/05/ballet-2124649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986647" cy="5328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proprikol.ru/wp-content/uploads/2019/11/kartinki-balet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4455597" cy="3750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peterburg2.ru/uploads/18/01/17/o_M2tprjgroC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7" y="3699419"/>
            <a:ext cx="4454042" cy="2969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proprikol.ru/wp-content/uploads/2019/11/kartinki-balet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98" y="908720"/>
            <a:ext cx="4381072" cy="5220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0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080120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Драматический теа</a:t>
            </a:r>
            <a:r>
              <a:rPr lang="ru-RU" b="1" dirty="0">
                <a:solidFill>
                  <a:srgbClr val="FF0000"/>
                </a:solidFill>
              </a:rPr>
              <a:t>тр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4580" name="Picture 4" descr="https://news-r.ru/upload/iblock/9da/9daa106311e34de7c31df23904458e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8024664" cy="53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01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056784" cy="864096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Оперный театр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https://www.culture.ru/storage/images/a67ebc299b77c40a21bdfba0dcbbcf10/0f28f86ecf94d83e5f23e65e8c67fa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" y="980728"/>
            <a:ext cx="6510681" cy="3471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files.geometria.ru/pics/original/070/920/709208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30" y="3113584"/>
            <a:ext cx="561881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6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8353"/>
            <a:ext cx="7756263" cy="1054250"/>
          </a:xfrm>
        </p:spPr>
        <p:txBody>
          <a:bodyPr/>
          <a:lstStyle/>
          <a:p>
            <a:r>
              <a:rPr lang="ru-RU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Театры</a:t>
            </a:r>
          </a:p>
        </p:txBody>
      </p:sp>
      <p:pic>
        <p:nvPicPr>
          <p:cNvPr id="1026" name="Picture 2" descr="https://turproezdka.ru/wp-content/uploads/2018/10/ris.-1.-aleksandrijskij-teatr-v-pite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0143"/>
            <a:ext cx="3960440" cy="2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77" y="3860401"/>
            <a:ext cx="4163907" cy="281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5" y="3860403"/>
            <a:ext cx="3962837" cy="281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://gefest-spb.ru/image/data/images/objects/cultural%20objects/Akimo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91" y="1104958"/>
            <a:ext cx="4065712" cy="25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3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Кукольный театр</a:t>
            </a:r>
          </a:p>
        </p:txBody>
      </p:sp>
      <p:pic>
        <p:nvPicPr>
          <p:cNvPr id="26626" name="Picture 2" descr="http://cultinfo.ru/upload/medialibrary/2aa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75717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www.culture.ru/storage/images/f2faddea07bbe7ec336e02d77d971c59/8b7352e1d6b9ba65bc80964cfa4133f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00" y="3513018"/>
            <a:ext cx="4967000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3860" y="260648"/>
            <a:ext cx="7756263" cy="620688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поведения</a:t>
            </a:r>
          </a:p>
        </p:txBody>
      </p:sp>
      <p:pic>
        <p:nvPicPr>
          <p:cNvPr id="27650" name="Picture 2" descr="https://uslide.ru/images/25/31173/960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7" y="836712"/>
            <a:ext cx="8232913" cy="6174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6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ds04.infourok.ru/uploads/ex/0239/00162248-59de9ccc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" y="4192"/>
            <a:ext cx="9138410" cy="68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5216" y="260648"/>
            <a:ext cx="7756263" cy="69269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Театры в детском саду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2080"/>
            <a:ext cx="4079484" cy="277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3528392" cy="284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72080"/>
            <a:ext cx="4034792" cy="273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539195" cy="276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2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olyuhov\Downloads\38b7284cf4f77720dcbdb218e949fb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2492896"/>
            <a:ext cx="7401145" cy="2160240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хорошо, что есть театр!</a:t>
            </a:r>
            <a:b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был и будет с нами вечно.</a:t>
            </a:r>
            <a:b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готовый утверждать</a:t>
            </a:r>
            <a:b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что на свете человечно.</a:t>
            </a:r>
            <a:b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все прекрасно – жесты, маски,</a:t>
            </a:r>
            <a:b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Костюмы, музыка, игра.</a:t>
            </a:r>
            <a:b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оживают наши сказки</a:t>
            </a:r>
            <a:b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сними светлый мир добра.</a:t>
            </a:r>
            <a:b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86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6409" y="116632"/>
            <a:ext cx="7756263" cy="1054250"/>
          </a:xfrm>
        </p:spPr>
        <p:txBody>
          <a:bodyPr/>
          <a:lstStyle/>
          <a:p>
            <a:r>
              <a:rPr lang="ru-RU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Театральные афиши</a:t>
            </a:r>
          </a:p>
        </p:txBody>
      </p:sp>
      <p:pic>
        <p:nvPicPr>
          <p:cNvPr id="6" name="Picture 4" descr="C:\Users\Наталья\Desktop\Театральная неделя\афиша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47" y="1412776"/>
            <a:ext cx="3025403" cy="427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xn--e1afbgaflgecd4a8b1g.xn--p1ai/uploads/posts/2019-03/1552618556_z1gw7yxyey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56" y="1628801"/>
            <a:ext cx="3254891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ages.radario.ru/images/a3b1d21c20fc4863a0758c7125554f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" y="1412776"/>
            <a:ext cx="3253820" cy="4599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871" y="0"/>
            <a:ext cx="7756263" cy="1054250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Театральные кассы</a:t>
            </a:r>
          </a:p>
        </p:txBody>
      </p:sp>
      <p:pic>
        <p:nvPicPr>
          <p:cNvPr id="5122" name="Picture 2" descr="https://avatars.mds.yandex.net/get-altay/1880508/2a0000016d87123f29201fa11135e476318e/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5332"/>
            <a:ext cx="4413560" cy="2880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get-altay/986332/2a0000016647b1b8c7ca27c1f63bfde4e740/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30"/>
            <a:ext cx="4229414" cy="2880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Наталья\Desktop\Театральная неделя\касса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964727"/>
            <a:ext cx="4413559" cy="2856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Наталья\Desktop\Театральная неделя\касса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02" y="3964726"/>
            <a:ext cx="4255635" cy="2856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5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56263" cy="1054250"/>
          </a:xfrm>
        </p:spPr>
        <p:txBody>
          <a:bodyPr>
            <a:normAutofit/>
          </a:bodyPr>
          <a:lstStyle/>
          <a:p>
            <a:r>
              <a:rPr lang="ru-RU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Театральный билетёр</a:t>
            </a:r>
          </a:p>
        </p:txBody>
      </p:sp>
      <p:pic>
        <p:nvPicPr>
          <p:cNvPr id="6146" name="Picture 2" descr="https://cache3.youla.io/files/images/780_780/5c/00/5c00348b2138bb82a932fb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" y="3587230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dn25.img.ria.ru/images/151782/51/1517825118_0:0:6144:4089_900x0_80_0_0_d1c1f66a141cbbd79ae59e0c39dbeb6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12714" b="3776"/>
          <a:stretch/>
        </p:blipFill>
        <p:spPr bwMode="auto">
          <a:xfrm>
            <a:off x="4949371" y="3462852"/>
            <a:ext cx="4194629" cy="3395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rogorodsamara.ru/userfiles/picoriginal/img-20150327153831-1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7" b="12639"/>
          <a:stretch/>
        </p:blipFill>
        <p:spPr bwMode="auto">
          <a:xfrm>
            <a:off x="1043608" y="1484784"/>
            <a:ext cx="5049076" cy="3127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3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0815" y="116632"/>
            <a:ext cx="7429538" cy="1054250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Гардероб (в гардеробе работает гардеробщица)</a:t>
            </a:r>
          </a:p>
        </p:txBody>
      </p:sp>
      <p:pic>
        <p:nvPicPr>
          <p:cNvPr id="6" name="Picture 3" descr="C:\Users\Наталья\Desktop\Театральная неделя\гардероб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3995" y1="38838" x2="13995" y2="38838"/>
                        <a14:backgroundMark x1="24605" y1="70336" x2="24605" y2="70336"/>
                        <a14:backgroundMark x1="80361" y1="77370" x2="80361" y2="77370"/>
                        <a14:backgroundMark x1="76524" y1="31498" x2="76524" y2="31498"/>
                        <a14:backgroundMark x1="51016" y1="30581" x2="51016" y2="30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35" y="0"/>
            <a:ext cx="18415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ipetersburg.ru/media/block_image_element/image/originals/2225/20956/10855179292014-12-30-24-teatr-komedii-gardero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85" y="1340768"/>
            <a:ext cx="3784101" cy="252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fintolk.pro/wp-content/uploads/2019/11/teatralnyy-gardero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4" y="1340768"/>
            <a:ext cx="3777804" cy="252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pg12.ru/userfiles/picitem/img-28908-14902653092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80" y="4068897"/>
            <a:ext cx="486234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Лорнет, театральная программка</a:t>
            </a:r>
            <a:endParaRPr lang="ru-RU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s://static.daru-dar.org/s1024/01/01/11/94/11949572cdafc7818c12bb281314ae6b128d8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0788"/>
            <a:ext cx="3600400" cy="268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bilettorg.ru/photogallery/45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7" y="1460788"/>
            <a:ext cx="3819448" cy="268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bilettorg.ru/photogallery/45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95" y="3958005"/>
            <a:ext cx="4139083" cy="28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opt-1009818.ssl.1c-bitrix-cdn.ru/upload/iblock/2ce/binokl-levenhuk-broadway-325n-lornet-s-podsvetkoj-krasnij-28820_5_enl.jpg?14876658301577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0" b="98100" l="4536" r="90000">
                        <a14:backgroundMark x1="31134" y1="30800" x2="31134" y2="30800"/>
                        <a14:backgroundMark x1="75258" y1="93800" x2="75258" y2="93800"/>
                        <a14:backgroundMark x1="13918" y1="90200" x2="13918" y2="90200"/>
                        <a14:backgroundMark x1="84227" y1="16300" x2="84227" y2="16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785">
            <a:off x="177852" y="4096367"/>
            <a:ext cx="2544571" cy="26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933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-29638"/>
            <a:ext cx="7756263" cy="1054250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Зрительный зал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industrymebel.ru/wp-content/uploads/2018/02/kresla-v-tea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51838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ttps://turproezdka.ru/wp-content/uploads/2018/09/ris.-4.-zal-bd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89" y="980728"/>
            <a:ext cx="4448711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http://www.sobaka.ru/images/image/01/09/36/93/_norm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2366"/>
            <a:ext cx="4518385" cy="296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6" name="Picture 10" descr="https://avatars.mds.yandex.net/get-zen_doc/1872852/pub_5dcfe88d5563ed655c35ac82_5dcfea26a28a2f180f2b7a3b/scale_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89" y="3842366"/>
            <a:ext cx="4448711" cy="296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81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268</Words>
  <Application>Microsoft Office PowerPoint</Application>
  <PresentationFormat>Экран (4:3)</PresentationFormat>
  <Paragraphs>44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Candara</vt:lpstr>
      <vt:lpstr>PT Sans</vt:lpstr>
      <vt:lpstr>Symbol</vt:lpstr>
      <vt:lpstr>Times New Roman</vt:lpstr>
      <vt:lpstr>Тема Office</vt:lpstr>
      <vt:lpstr>Волна</vt:lpstr>
      <vt:lpstr>«Палитра методических идей» номинация: «Педагогические технологии» «Что такое театр?»</vt:lpstr>
      <vt:lpstr>Презентация PowerPoint</vt:lpstr>
      <vt:lpstr>Театры</vt:lpstr>
      <vt:lpstr>Театральные афиши</vt:lpstr>
      <vt:lpstr>Театральные кассы</vt:lpstr>
      <vt:lpstr>Театральный билетёр</vt:lpstr>
      <vt:lpstr>Гардероб (в гардеробе работает гардеробщица)</vt:lpstr>
      <vt:lpstr>Лорнет, театральная программка</vt:lpstr>
      <vt:lpstr>Зрительный зал</vt:lpstr>
      <vt:lpstr>Сцена и занавес</vt:lpstr>
      <vt:lpstr>Софиты</vt:lpstr>
      <vt:lpstr>Партер – первые, нижние ряды, амфитеатр – верхние, задние</vt:lpstr>
      <vt:lpstr>Оркестровая яма – углубление перед сценой, где располагаются музыканты. </vt:lpstr>
      <vt:lpstr>Дирижер – руководит оркестром</vt:lpstr>
      <vt:lpstr>Актеры</vt:lpstr>
      <vt:lpstr>Режиссер занимается постановкой спектаклей, концертов. </vt:lpstr>
      <vt:lpstr>Художники-декораторы изготавливают декорации к спектаклям. Они должны уметь хорошо рисовать и иметь богатое воображение. </vt:lpstr>
      <vt:lpstr>Бутафор</vt:lpstr>
      <vt:lpstr>Звукооператор</vt:lpstr>
      <vt:lpstr>Костюмер</vt:lpstr>
      <vt:lpstr>Гример</vt:lpstr>
      <vt:lpstr>Суфлер – работник театра, подсказывает шёпотом актёрам слова их ролей</vt:lpstr>
      <vt:lpstr>Постижёр- мастер по изготовлению париков, накладных усов, бород </vt:lpstr>
      <vt:lpstr>Антракт</vt:lpstr>
      <vt:lpstr>Аплодисменты</vt:lpstr>
      <vt:lpstr>Балет</vt:lpstr>
      <vt:lpstr>Презентация PowerPoint</vt:lpstr>
      <vt:lpstr>Драматический театр</vt:lpstr>
      <vt:lpstr>Оперный театр</vt:lpstr>
      <vt:lpstr>Кукольный театр</vt:lpstr>
      <vt:lpstr>Правила поведения</vt:lpstr>
      <vt:lpstr>Презентация PowerPoint</vt:lpstr>
      <vt:lpstr>Театры в детском саду</vt:lpstr>
      <vt:lpstr>Как хорошо, что есть театр! Он был и будет с нами вечно. Всегда готовый утверждать Все, что на свете человечно. Здесь все прекрасно – жесты, маски, Костюмы, музыка, игра. Здесь оживают наши сказки И сними светлый мир добра.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театр?</dc:title>
  <dc:creator>USER</dc:creator>
  <cp:lastModifiedBy>даня иванов</cp:lastModifiedBy>
  <cp:revision>35</cp:revision>
  <dcterms:created xsi:type="dcterms:W3CDTF">2020-09-12T10:40:22Z</dcterms:created>
  <dcterms:modified xsi:type="dcterms:W3CDTF">2024-03-24T16:52:18Z</dcterms:modified>
</cp:coreProperties>
</file>